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2/26/2021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Monolithic Architecture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Scenario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Lets say you are developing a server-side enterprise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Must support a variety of different clients including desktop browsers, mobile browsers and native mobile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Might also expose an API for 3rd parties to consume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Might also integrate with other applications via either web services or a message broker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The application handles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requests (HTTP requests and messages) by executing business logic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accessing a database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exchanging messages with other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returning a HTML/JSON/XML response</a:t>
            </a:r>
          </a:p>
          <a:p>
            <a:endParaRPr lang="en-US" dirty="0"/>
          </a:p>
          <a:p>
            <a:r>
              <a:rPr lang="en-US" dirty="0"/>
              <a:t>There are logical components corresponding to different functional areas of the application.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Problem (Forces) and Solution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Forces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</a:t>
            </a:r>
            <a:r>
              <a:rPr lang="en-US" dirty="0"/>
              <a:t>team of developers working on the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New team members must quickly become productive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Must be easy to understand and modify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Want to practice continuous deployment of the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Must run multiple instances of the application on multiple machines in order to satisfy scalability and availability requirements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Want to </a:t>
            </a:r>
            <a:r>
              <a:rPr lang="en-US" dirty="0" smtClean="0"/>
              <a:t>take </a:t>
            </a:r>
            <a:r>
              <a:rPr lang="en-US" dirty="0"/>
              <a:t>advantage of emerging technologies (frameworks, programming languages, </a:t>
            </a:r>
            <a:r>
              <a:rPr lang="en-US" dirty="0" err="1"/>
              <a:t>etc</a:t>
            </a:r>
            <a:r>
              <a:rPr lang="en-US" dirty="0" smtClean="0"/>
              <a:t>)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 smtClean="0"/>
          </a:p>
          <a:p>
            <a:r>
              <a:rPr lang="en-US" dirty="0" smtClean="0"/>
              <a:t>Solution</a:t>
            </a:r>
          </a:p>
          <a:p>
            <a:r>
              <a:rPr lang="en-US" dirty="0"/>
              <a:t>Build an application with a monolithic architecture. </a:t>
            </a:r>
          </a:p>
          <a:p>
            <a:r>
              <a:rPr lang="en-US" dirty="0"/>
              <a:t>For example: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single Java WAR file.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single directory hierarchy of Rails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 smtClean="0"/>
              <a:t>NodeJS</a:t>
            </a:r>
            <a:r>
              <a:rPr lang="en-US" dirty="0" smtClean="0"/>
              <a:t> </a:t>
            </a:r>
            <a:r>
              <a:rPr lang="en-US" dirty="0"/>
              <a:t>code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What’s the application’s deployment architecture?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Example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Building an e-commerce application that takes orders from customers, verifies inventory and available credit, and ships them</a:t>
            </a:r>
          </a:p>
          <a:p>
            <a:r>
              <a:rPr lang="en-US" dirty="0"/>
              <a:t>The application consists of several components including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</a:t>
            </a:r>
            <a:r>
              <a:rPr lang="en-US" dirty="0" err="1"/>
              <a:t>StoreFrontUI</a:t>
            </a:r>
            <a:r>
              <a:rPr lang="en-US" dirty="0"/>
              <a:t>, which implements the user interface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backend services for checking credit, maintaining inventory and shipping orders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4800" y="3143657"/>
            <a:ext cx="6477000" cy="3714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Resulting context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Simple to develop </a:t>
            </a:r>
            <a:r>
              <a:rPr lang="en-US" dirty="0" smtClean="0"/>
              <a:t>	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goal of current development tools and IDEs is to support the development of monolithic </a:t>
            </a:r>
            <a:r>
              <a:rPr lang="en-US" dirty="0" smtClean="0"/>
              <a:t>applications</a:t>
            </a:r>
          </a:p>
          <a:p>
            <a:endParaRPr lang="en-US" dirty="0"/>
          </a:p>
          <a:p>
            <a:r>
              <a:rPr lang="en-US" dirty="0"/>
              <a:t>Simple to deploy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simply need to deploy the WAR file (or directory hierarchy) on the appropriate </a:t>
            </a:r>
            <a:r>
              <a:rPr lang="en-US" dirty="0" smtClean="0"/>
              <a:t>runtime</a:t>
            </a:r>
          </a:p>
          <a:p>
            <a:endParaRPr lang="en-US" dirty="0"/>
          </a:p>
          <a:p>
            <a:r>
              <a:rPr lang="en-US" dirty="0"/>
              <a:t>Simple to scale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scale the application by running multiple copies of the application behind a load balancer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143000" y="9906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References:</a:t>
            </a:r>
          </a:p>
          <a:p>
            <a:r>
              <a:rPr lang="en-US" dirty="0" smtClean="0"/>
              <a:t>microservices.io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3167</TotalTime>
  <Words>260</Words>
  <Application>Microsoft Office PowerPoint</Application>
  <PresentationFormat>Widescreen</PresentationFormat>
  <Paragraphs>50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Monolithic Architecture</vt:lpstr>
      <vt:lpstr>Scenario</vt:lpstr>
      <vt:lpstr>Problem (Forces) and Solution</vt:lpstr>
      <vt:lpstr>Example</vt:lpstr>
      <vt:lpstr>Resulting context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2021-02-26T12:01:01Z</dcterms:modified>
</cp:coreProperties>
</file>

<file path=docProps/thumbnail.jpeg>
</file>